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82" r:id="rId3"/>
    <p:sldId id="283" r:id="rId4"/>
    <p:sldId id="284" r:id="rId5"/>
    <p:sldId id="285" r:id="rId6"/>
    <p:sldId id="286" r:id="rId7"/>
    <p:sldId id="287" r:id="rId8"/>
    <p:sldId id="288" r:id="rId9"/>
    <p:sldId id="289" r:id="rId10"/>
    <p:sldId id="290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8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680"/>
  </p:normalViewPr>
  <p:slideViewPr>
    <p:cSldViewPr snapToGrid="0" snapToObjects="1">
      <p:cViewPr varScale="1">
        <p:scale>
          <a:sx n="94" d="100"/>
          <a:sy n="94" d="100"/>
        </p:scale>
        <p:origin x="168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2/17/2024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2/17/2024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2/17/2024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2/17/2024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2/17/2024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E58E8A-97A7-384E-A03F-C253CEAE5E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15384" y="1049314"/>
            <a:ext cx="8361229" cy="1238483"/>
          </a:xfrm>
        </p:spPr>
        <p:txBody>
          <a:bodyPr/>
          <a:lstStyle/>
          <a:p>
            <a:r>
              <a:rPr lang="ru-RU" sz="1600" b="1" kern="100" cap="none" dirty="0">
                <a:ln w="3175" cmpd="sng">
                  <a:noFill/>
                </a:ln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РОССИЙСКИЙ УНИВЕРСИТЕТ ДРУЖБЫ НАРОДОВ</a:t>
            </a:r>
            <a:br>
              <a:rPr lang="ru-RU" sz="1600" cap="none" dirty="0">
                <a:ln w="3175" cmpd="sng">
                  <a:noFill/>
                </a:ln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600" b="1" kern="100" cap="none" dirty="0">
                <a:ln w="3175" cmpd="sng">
                  <a:noFill/>
                </a:ln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Факультет физико-математических и естественных наук</a:t>
            </a:r>
            <a:br>
              <a:rPr lang="ru-RU" sz="1600" cap="none" dirty="0">
                <a:ln w="3175" cmpd="sng">
                  <a:noFill/>
                </a:ln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ru-RU" sz="1600" b="1" kern="100" cap="none" dirty="0">
                <a:ln w="3175" cmpd="sng">
                  <a:noFill/>
                </a:ln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Кафедра прикладной информатики и теории вероятностей</a:t>
            </a:r>
            <a:br>
              <a:rPr lang="ru-RU" sz="1600" cap="none" dirty="0">
                <a:ln w="3175" cmpd="sng">
                  <a:noFill/>
                </a:ln>
                <a:solidFill>
                  <a:prstClr val="black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ru-RU" sz="16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C9EC7DA8-B8C6-084B-8D16-846D08AD87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80161" y="2287797"/>
            <a:ext cx="6831673" cy="3406422"/>
          </a:xfrm>
        </p:spPr>
        <p:txBody>
          <a:bodyPr>
            <a:normAutofit fontScale="25000" lnSpcReduction="20000"/>
          </a:bodyPr>
          <a:lstStyle/>
          <a:p>
            <a:pPr lvl="0" defTabSz="457200">
              <a:lnSpc>
                <a:spcPct val="150000"/>
              </a:lnSpc>
              <a:spcBef>
                <a:spcPts val="1000"/>
              </a:spcBef>
              <a:spcAft>
                <a:spcPts val="800"/>
              </a:spcAft>
              <a:buClr>
                <a:srgbClr val="90C226"/>
              </a:buClr>
              <a:buSzPct val="80000"/>
              <a:defRPr/>
            </a:pPr>
            <a:r>
              <a:rPr lang="ru-RU" sz="4800" b="1" kern="100" cap="all" dirty="0"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Презентация – отчёт </a:t>
            </a:r>
          </a:p>
          <a:p>
            <a:pPr lvl="0" defTabSz="457200">
              <a:lnSpc>
                <a:spcPct val="150000"/>
              </a:lnSpc>
              <a:spcBef>
                <a:spcPts val="1000"/>
              </a:spcBef>
              <a:spcAft>
                <a:spcPts val="800"/>
              </a:spcAft>
              <a:buClr>
                <a:srgbClr val="90C226"/>
              </a:buClr>
              <a:buSzPct val="80000"/>
              <a:defRPr/>
            </a:pPr>
            <a:r>
              <a:rPr lang="ru-RU" sz="4800" b="1" kern="100" cap="all" dirty="0"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Лабораторная работа № 2</a:t>
            </a:r>
          </a:p>
          <a:p>
            <a:pPr lvl="0" algn="r" defTabSz="457200">
              <a:lnSpc>
                <a:spcPct val="150000"/>
              </a:lnSpc>
              <a:spcBef>
                <a:spcPts val="1000"/>
              </a:spcBef>
              <a:spcAft>
                <a:spcPts val="800"/>
              </a:spcAft>
              <a:buClr>
                <a:srgbClr val="90C226"/>
              </a:buClr>
              <a:buSzPct val="80000"/>
              <a:tabLst>
                <a:tab pos="3314700" algn="l"/>
                <a:tab pos="5827395" algn="l"/>
              </a:tabLst>
              <a:defRPr/>
            </a:pPr>
            <a:r>
              <a:rPr lang="ru-RU" sz="4400" i="1" u="sng" kern="100" dirty="0">
                <a:latin typeface="Times New Roman" panose="02020603050405020304" pitchFamily="18" charset="0"/>
                <a:ea typeface="Droid Sans Fallb"/>
              </a:rPr>
              <a:t>дисциплина: Математическое моделирование</a:t>
            </a:r>
          </a:p>
          <a:p>
            <a:pPr lvl="0" algn="r" defTabSz="457200">
              <a:lnSpc>
                <a:spcPct val="150000"/>
              </a:lnSpc>
              <a:spcBef>
                <a:spcPts val="1000"/>
              </a:spcBef>
              <a:spcAft>
                <a:spcPts val="800"/>
              </a:spcAft>
              <a:buClr>
                <a:srgbClr val="90C226"/>
              </a:buClr>
              <a:buSzPct val="80000"/>
              <a:tabLst>
                <a:tab pos="3314700" algn="l"/>
                <a:tab pos="5827395" algn="l"/>
              </a:tabLst>
              <a:defRPr/>
            </a:pPr>
            <a:endParaRPr lang="ru-RU" sz="4400" u="sng" kern="100" dirty="0">
              <a:latin typeface="Times New Roman" panose="02020603050405020304" pitchFamily="18" charset="0"/>
              <a:ea typeface="Droid Sans Fallb"/>
              <a:cs typeface="Times New Roman" panose="02020603050405020304" pitchFamily="18" charset="0"/>
            </a:endParaRPr>
          </a:p>
          <a:p>
            <a:pPr lvl="0" algn="r" defTabSz="457200">
              <a:lnSpc>
                <a:spcPct val="150000"/>
              </a:lnSpc>
              <a:spcBef>
                <a:spcPts val="1000"/>
              </a:spcBef>
              <a:spcAft>
                <a:spcPts val="800"/>
              </a:spcAft>
              <a:buClr>
                <a:srgbClr val="90C226"/>
              </a:buClr>
              <a:buSzPct val="80000"/>
              <a:tabLst>
                <a:tab pos="3314700" algn="l"/>
                <a:tab pos="5827395" algn="l"/>
              </a:tabLst>
              <a:defRPr/>
            </a:pPr>
            <a:r>
              <a:rPr lang="ru-RU" sz="4400" u="sng" kern="100" dirty="0"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Студент:  </a:t>
            </a:r>
            <a:r>
              <a:rPr lang="ru-RU" sz="4400" u="sng" kern="100" dirty="0" err="1"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Абдулфазов</a:t>
            </a:r>
            <a:r>
              <a:rPr lang="ru-RU" sz="4400" u="sng" kern="100" dirty="0"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 М. </a:t>
            </a:r>
            <a:r>
              <a:rPr lang="ru-RU" sz="4400" u="sng" kern="100" dirty="0" err="1"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А.о</a:t>
            </a:r>
            <a:r>
              <a:rPr lang="ru-RU" sz="4400" u="sng" kern="100" dirty="0"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.                                   </a:t>
            </a:r>
            <a:endParaRPr lang="ru-RU" sz="4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r" defTabSz="457200">
              <a:lnSpc>
                <a:spcPct val="150000"/>
              </a:lnSpc>
              <a:spcBef>
                <a:spcPts val="1000"/>
              </a:spcBef>
              <a:spcAft>
                <a:spcPts val="800"/>
              </a:spcAft>
              <a:buClr>
                <a:srgbClr val="90C226"/>
              </a:buClr>
              <a:buSzPct val="80000"/>
              <a:tabLst>
                <a:tab pos="3314700" algn="l"/>
                <a:tab pos="5827395" algn="l"/>
              </a:tabLst>
              <a:defRPr/>
            </a:pPr>
            <a:r>
              <a:rPr lang="ru-RU" sz="4400" kern="100" dirty="0"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Группа: НФИбд-01-21</a:t>
            </a:r>
            <a:endParaRPr lang="ru-RU" sz="4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algn="r" defTabSz="457200">
              <a:lnSpc>
                <a:spcPct val="150000"/>
              </a:lnSpc>
              <a:spcBef>
                <a:spcPts val="1000"/>
              </a:spcBef>
              <a:spcAft>
                <a:spcPts val="800"/>
              </a:spcAft>
              <a:buClr>
                <a:srgbClr val="90C226"/>
              </a:buClr>
              <a:buSzPct val="80000"/>
              <a:tabLst>
                <a:tab pos="3314700" algn="l"/>
                <a:tab pos="5827395" algn="l"/>
              </a:tabLst>
              <a:defRPr/>
            </a:pPr>
            <a:r>
              <a:rPr lang="ru-RU" sz="4400" kern="100" dirty="0"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 </a:t>
            </a:r>
            <a:r>
              <a:rPr lang="ru-RU" sz="4400" kern="100" dirty="0">
                <a:latin typeface="Times New Roman" panose="02020603050405020304" pitchFamily="18" charset="0"/>
                <a:ea typeface="Droid Sans Fallb"/>
              </a:rPr>
              <a:t>№ ст. билета: 1032215421</a:t>
            </a:r>
          </a:p>
          <a:p>
            <a:pPr lvl="0" defTabSz="457200">
              <a:lnSpc>
                <a:spcPct val="150000"/>
              </a:lnSpc>
              <a:spcBef>
                <a:spcPts val="1000"/>
              </a:spcBef>
              <a:spcAft>
                <a:spcPts val="800"/>
              </a:spcAft>
              <a:buClr>
                <a:srgbClr val="90C226"/>
              </a:buClr>
              <a:buSzPct val="80000"/>
              <a:defRPr/>
            </a:pPr>
            <a:r>
              <a:rPr lang="ru-RU" sz="4400" b="1" kern="100" dirty="0"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МОСКВА</a:t>
            </a:r>
            <a:endParaRPr lang="ru-RU" sz="4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defTabSz="457200">
              <a:lnSpc>
                <a:spcPct val="150000"/>
              </a:lnSpc>
              <a:spcBef>
                <a:spcPts val="1000"/>
              </a:spcBef>
              <a:spcAft>
                <a:spcPts val="800"/>
              </a:spcAft>
              <a:buClr>
                <a:srgbClr val="90C226"/>
              </a:buClr>
              <a:buSzPct val="80000"/>
              <a:defRPr/>
            </a:pPr>
            <a:r>
              <a:rPr lang="ru-RU" sz="4400" kern="100" dirty="0">
                <a:latin typeface="Times New Roman" panose="02020603050405020304" pitchFamily="18" charset="0"/>
                <a:ea typeface="Droid Sans Fallb"/>
                <a:cs typeface="Times New Roman" panose="02020603050405020304" pitchFamily="18" charset="0"/>
              </a:rPr>
              <a:t>2024 г.</a:t>
            </a:r>
            <a:endParaRPr lang="ru-RU" sz="44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769889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2DAA2B-0221-364F-9C85-5846B90A5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7. Настройка автоматических подписей </a:t>
            </a:r>
            <a:r>
              <a:rPr lang="ru-RU" dirty="0" err="1"/>
              <a:t>коммитов</a:t>
            </a:r>
            <a:r>
              <a:rPr lang="ru-RU" dirty="0"/>
              <a:t> </a:t>
            </a:r>
            <a:r>
              <a:rPr lang="en-US" dirty="0"/>
              <a:t>git</a:t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 descr="Изображение выглядит как текст, снимок экрана, электроника, монитор&#10;&#10;Автоматически созданное описание">
            <a:extLst>
              <a:ext uri="{FF2B5EF4-FFF2-40B4-BE49-F238E27FC236}">
                <a16:creationId xmlns:a16="http://schemas.microsoft.com/office/drawing/2014/main" id="{6CB5DA8F-C146-2746-8402-0F821B2402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7250" y="2081903"/>
            <a:ext cx="7937500" cy="477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619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DAEC408-43A2-D743-817D-A8DA78604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53291"/>
            <a:ext cx="9601200" cy="1059873"/>
          </a:xfrm>
        </p:spPr>
        <p:txBody>
          <a:bodyPr>
            <a:normAutofit fontScale="90000"/>
          </a:bodyPr>
          <a:lstStyle/>
          <a:p>
            <a:r>
              <a:rPr lang="ru-RU" dirty="0"/>
              <a:t>8.1,2. Создание </a:t>
            </a:r>
            <a:r>
              <a:rPr lang="ru-RU" dirty="0" err="1"/>
              <a:t>репозиториев</a:t>
            </a:r>
            <a:r>
              <a:rPr lang="ru-RU" dirty="0"/>
              <a:t> на основе шаблона</a:t>
            </a:r>
            <a:br>
              <a:rPr lang="ru-RU" dirty="0"/>
            </a:br>
            <a:r>
              <a:rPr lang="ru-RU" dirty="0"/>
              <a:t>Рис. 8.1</a:t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 descr="Изображение выглядит как текст, снимок экрана, монитор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F6083096-E6AF-9F40-8169-91028F64AA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9" y="1951826"/>
            <a:ext cx="7693025" cy="46289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5128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0CEB8C5-E1AD-FD48-A8E6-97A15F1B64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Рис. 8.2</a:t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 descr="Изображение выглядит как текст, снимок экрана, монитор, внутренний&#10;&#10;Автоматически созданное описание">
            <a:extLst>
              <a:ext uri="{FF2B5EF4-FFF2-40B4-BE49-F238E27FC236}">
                <a16:creationId xmlns:a16="http://schemas.microsoft.com/office/drawing/2014/main" id="{55B83B98-0E29-9A46-A32E-C41661A1E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0056" y="1428750"/>
            <a:ext cx="8751888" cy="526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0380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0723D60-584A-E24C-8E69-4A60BFF4F6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365166"/>
            <a:ext cx="9601200" cy="1485900"/>
          </a:xfrm>
        </p:spPr>
        <p:txBody>
          <a:bodyPr>
            <a:normAutofit fontScale="90000"/>
          </a:bodyPr>
          <a:lstStyle/>
          <a:p>
            <a:r>
              <a:rPr lang="ru-RU" dirty="0"/>
              <a:t>9.1,2,3. Настройка каталога курса</a:t>
            </a:r>
            <a:br>
              <a:rPr lang="ru-RU" dirty="0"/>
            </a:br>
            <a:r>
              <a:rPr lang="ru-RU" dirty="0"/>
              <a:t>9.1. Удаление лишних файлов и создание необходимых каталогов </a:t>
            </a:r>
          </a:p>
        </p:txBody>
      </p:sp>
      <p:pic>
        <p:nvPicPr>
          <p:cNvPr id="4" name="Объект 3">
            <a:extLst>
              <a:ext uri="{FF2B5EF4-FFF2-40B4-BE49-F238E27FC236}">
                <a16:creationId xmlns:a16="http://schemas.microsoft.com/office/drawing/2014/main" id="{A9AE9699-6EFC-A342-A186-4098EC1B660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2164" y="1979508"/>
            <a:ext cx="8107671" cy="4878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304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0CCD80-FC94-1B4C-8AA9-677167C7E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9.2. Отправка файлов на сервер </a:t>
            </a:r>
          </a:p>
        </p:txBody>
      </p:sp>
      <p:pic>
        <p:nvPicPr>
          <p:cNvPr id="4" name="Объект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5DA967C3-CADA-EC41-99C2-F7E247651D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347" y="1757959"/>
            <a:ext cx="8047305" cy="484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882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A0FCE57-59E6-B540-B760-A4220E1F3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9.3. Отправка файлов на сервер </a:t>
            </a:r>
          </a:p>
        </p:txBody>
      </p:sp>
      <p:pic>
        <p:nvPicPr>
          <p:cNvPr id="4" name="Объект 3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3FE0774F-0821-0C4D-BD2D-F499C0B943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2970" y="1627331"/>
            <a:ext cx="8146060" cy="4901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306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DFB0C32-C1B6-E84D-B85A-60487DF7A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10. Результат выполненной работы</a:t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 descr="Изображение выглядит как текст, монитор, черный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FB824AAD-C48A-7F4C-AC4C-B505292644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4484" y="1698584"/>
            <a:ext cx="8015432" cy="482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2950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7A9B284-0F11-E047-B8C1-C484785C32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2D17FF1-9473-1A43-8B5F-6442EE608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/>
              <a:t>Изучил идеологию и применение средств контроля версий. Освоил умения по работе </a:t>
            </a:r>
            <a:r>
              <a:rPr lang="en-US" sz="3200" dirty="0"/>
              <a:t>git</a:t>
            </a:r>
            <a:r>
              <a:rPr lang="ru-RU" sz="32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260118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7539120-A55E-C84D-886D-E20611E3F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2F1FFD9-6D80-2741-9271-F8E9945368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122" name="Picture 2" descr="спасибо за внимание - YouTube">
            <a:extLst>
              <a:ext uri="{FF2B5EF4-FFF2-40B4-BE49-F238E27FC236}">
                <a16:creationId xmlns:a16="http://schemas.microsoft.com/office/drawing/2014/main" id="{72DBB17B-60A8-6B4F-ACD0-97A69F82D9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9013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0FD089-C4D1-DB48-87DC-78406DFE64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работы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7A6DF77-B6A3-944D-8F2E-526DD35F65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Изучить идеологию и применение средств контроля версий</a:t>
            </a:r>
          </a:p>
          <a:p>
            <a:r>
              <a:rPr lang="ru-RU" dirty="0"/>
              <a:t>Освоить умения по работе с </a:t>
            </a:r>
            <a:r>
              <a:rPr lang="en-US" dirty="0"/>
              <a:t>git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429426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43B7F5D-1749-EB4B-B45A-77867095B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Ход работы </a:t>
            </a:r>
            <a:br>
              <a:rPr lang="ru-RU" dirty="0"/>
            </a:br>
            <a:r>
              <a:rPr lang="ru-RU" dirty="0"/>
              <a:t>1. Установка </a:t>
            </a:r>
            <a:r>
              <a:rPr lang="en-US" dirty="0"/>
              <a:t>git</a:t>
            </a:r>
            <a:r>
              <a:rPr lang="ru-RU" dirty="0"/>
              <a:t>-</a:t>
            </a:r>
            <a:r>
              <a:rPr lang="en-US" dirty="0"/>
              <a:t>flow </a:t>
            </a:r>
            <a:r>
              <a:rPr lang="ru-RU" dirty="0"/>
              <a:t>в </a:t>
            </a:r>
            <a:r>
              <a:rPr lang="en-US" dirty="0"/>
              <a:t>Fedora Linux</a:t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 descr="Изображение выглядит как текст, внутренний, монитор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B82AF089-2DA0-9F40-BD95-C7B0C15DEC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6053" y="2006600"/>
            <a:ext cx="7552294" cy="4544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94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6359C6-4D2B-9B43-A434-045F6E72B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2. Установка </a:t>
            </a:r>
            <a:r>
              <a:rPr lang="en-US" dirty="0" err="1"/>
              <a:t>gh</a:t>
            </a:r>
            <a:r>
              <a:rPr lang="en-US" dirty="0"/>
              <a:t> </a:t>
            </a:r>
            <a:r>
              <a:rPr lang="ru-RU" dirty="0"/>
              <a:t>в </a:t>
            </a:r>
            <a:r>
              <a:rPr lang="en-US" dirty="0"/>
              <a:t>Fedora Linux</a:t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 descr="Изображение выглядит как текст, внутренний, компьютер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97B55D16-933F-E446-B7C7-818561F144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7737" y="1677986"/>
            <a:ext cx="7908925" cy="4758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6852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5470FB9-FE62-5746-BB88-F4195BA6C1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3. Базовая настройка </a:t>
            </a:r>
            <a:r>
              <a:rPr lang="en-US" dirty="0"/>
              <a:t>git</a:t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 descr="Изображение выглядит как текст, снимок экрана, электроника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2B84325B-BA0F-E74F-B019-8551855A43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3450" y="1649411"/>
            <a:ext cx="7937500" cy="4776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661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D78B5F1-37F1-0F47-AE9D-D3AD82A30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4.1,2. Создание </a:t>
            </a:r>
            <a:r>
              <a:rPr lang="en-US" dirty="0" err="1"/>
              <a:t>ssh</a:t>
            </a:r>
            <a:r>
              <a:rPr lang="en-US" dirty="0"/>
              <a:t> </a:t>
            </a:r>
            <a:r>
              <a:rPr lang="ru-RU" dirty="0"/>
              <a:t>ключей</a:t>
            </a:r>
            <a:br>
              <a:rPr lang="ru-RU" dirty="0"/>
            </a:br>
            <a:r>
              <a:rPr lang="ru-RU" dirty="0"/>
              <a:t>4.1. По алгоритму </a:t>
            </a:r>
            <a:r>
              <a:rPr lang="en-US" dirty="0" err="1"/>
              <a:t>rsa</a:t>
            </a:r>
            <a:r>
              <a:rPr lang="ru-RU" dirty="0"/>
              <a:t> </a:t>
            </a:r>
          </a:p>
        </p:txBody>
      </p:sp>
      <p:pic>
        <p:nvPicPr>
          <p:cNvPr id="4" name="Объект 3" descr="Изображение выглядит как текст, электроника, монитор, компьютер&#10;&#10;Автоматически созданное описание">
            <a:extLst>
              <a:ext uri="{FF2B5EF4-FFF2-40B4-BE49-F238E27FC236}">
                <a16:creationId xmlns:a16="http://schemas.microsoft.com/office/drawing/2014/main" id="{42FDFBEC-4074-8E48-A553-62BC176977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724" y="1978739"/>
            <a:ext cx="8108951" cy="4879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4933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E543053-A62D-7B44-8922-904C32BFA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4.2. По алгоритму </a:t>
            </a:r>
            <a:r>
              <a:rPr lang="en-US" dirty="0"/>
              <a:t>ed25519</a:t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 descr="Изображение выглядит как текст, монитор, компьютер, электроника&#10;&#10;Автоматически созданное описание">
            <a:extLst>
              <a:ext uri="{FF2B5EF4-FFF2-40B4-BE49-F238E27FC236}">
                <a16:creationId xmlns:a16="http://schemas.microsoft.com/office/drawing/2014/main" id="{3CD2F4FF-ED11-C043-A3E5-CFF1BC0B4D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4362" y="1428750"/>
            <a:ext cx="8423275" cy="5068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032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78E75B-CA00-664C-A492-D3D037402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5. Создание </a:t>
            </a:r>
            <a:r>
              <a:rPr lang="en-US" dirty="0" err="1"/>
              <a:t>pgp</a:t>
            </a:r>
            <a:r>
              <a:rPr lang="en-US" dirty="0"/>
              <a:t> </a:t>
            </a:r>
            <a:r>
              <a:rPr lang="ru-RU" dirty="0"/>
              <a:t>– ключа</a:t>
            </a:r>
            <a:br>
              <a:rPr lang="ru-RU" dirty="0"/>
            </a:br>
            <a:endParaRPr lang="ru-RU" dirty="0"/>
          </a:p>
        </p:txBody>
      </p:sp>
      <p:pic>
        <p:nvPicPr>
          <p:cNvPr id="4" name="Объект 3" descr="Изображение выглядит как текст, снимок экрана, внутренний, монитор&#10;&#10;Автоматически созданное описание">
            <a:extLst>
              <a:ext uri="{FF2B5EF4-FFF2-40B4-BE49-F238E27FC236}">
                <a16:creationId xmlns:a16="http://schemas.microsoft.com/office/drawing/2014/main" id="{C4BF5FBB-04D3-0549-AAE9-7933EEEF8D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0093" y="1663700"/>
            <a:ext cx="8151813" cy="4905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35166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D74D15-3775-164A-9CAE-4E78B987F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6. Добавление </a:t>
            </a:r>
            <a:r>
              <a:rPr lang="ru-RU" dirty="0" err="1"/>
              <a:t>pgp</a:t>
            </a:r>
            <a:r>
              <a:rPr lang="ru-RU" dirty="0"/>
              <a:t> </a:t>
            </a:r>
            <a:r>
              <a:rPr lang="en-US" dirty="0"/>
              <a:t>– </a:t>
            </a:r>
            <a:r>
              <a:rPr lang="ru-RU" dirty="0"/>
              <a:t>ключа в </a:t>
            </a:r>
            <a:r>
              <a:rPr lang="en-US" dirty="0"/>
              <a:t>GitHub</a:t>
            </a:r>
            <a:r>
              <a:rPr lang="ru-RU" dirty="0"/>
              <a:t> </a:t>
            </a:r>
          </a:p>
        </p:txBody>
      </p:sp>
      <p:pic>
        <p:nvPicPr>
          <p:cNvPr id="4" name="Объект 3" descr="Изображение выглядит как текст, монитор, внутренний, снимок экрана&#10;&#10;Автоматически созданное описание">
            <a:extLst>
              <a:ext uri="{FF2B5EF4-FFF2-40B4-BE49-F238E27FC236}">
                <a16:creationId xmlns:a16="http://schemas.microsoft.com/office/drawing/2014/main" id="{D15C39F8-2DE6-3246-BBCA-15DEF9B7BF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387" y="1749424"/>
            <a:ext cx="8023225" cy="4827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297436"/>
      </p:ext>
    </p:extLst>
  </p:cSld>
  <p:clrMapOvr>
    <a:masterClrMapping/>
  </p:clrMapOvr>
</p:sld>
</file>

<file path=ppt/theme/theme1.xml><?xml version="1.0" encoding="utf-8"?>
<a:theme xmlns:a="http://schemas.openxmlformats.org/drawingml/2006/main" name="Уголки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Уголки</Template>
  <TotalTime>23</TotalTime>
  <Words>199</Words>
  <Application>Microsoft Office PowerPoint</Application>
  <PresentationFormat>Широкоэкранный</PresentationFormat>
  <Paragraphs>29</Paragraphs>
  <Slides>18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18</vt:i4>
      </vt:variant>
    </vt:vector>
  </HeadingPairs>
  <TitlesOfParts>
    <vt:vector size="22" baseType="lpstr">
      <vt:lpstr>Calibri</vt:lpstr>
      <vt:lpstr>Franklin Gothic Book</vt:lpstr>
      <vt:lpstr>Times New Roman</vt:lpstr>
      <vt:lpstr>Уголки</vt:lpstr>
      <vt:lpstr>РОССИЙСКИЙ УНИВЕРСИТЕТ ДРУЖБЫ НАРОДОВ Факультет физико-математических и естественных наук Кафедра прикладной информатики и теории вероятностей </vt:lpstr>
      <vt:lpstr>Цель работы</vt:lpstr>
      <vt:lpstr>Ход работы  1. Установка git-flow в Fedora Linux </vt:lpstr>
      <vt:lpstr>2. Установка gh в Fedora Linux </vt:lpstr>
      <vt:lpstr>3. Базовая настройка git </vt:lpstr>
      <vt:lpstr>4.1,2. Создание ssh ключей 4.1. По алгоритму rsa </vt:lpstr>
      <vt:lpstr>4.2. По алгоритму ed25519 </vt:lpstr>
      <vt:lpstr>5. Создание pgp – ключа </vt:lpstr>
      <vt:lpstr>6. Добавление pgp – ключа в GitHub </vt:lpstr>
      <vt:lpstr>7. Настройка автоматических подписей коммитов git </vt:lpstr>
      <vt:lpstr>8.1,2. Создание репозиториев на основе шаблона Рис. 8.1 </vt:lpstr>
      <vt:lpstr>Рис. 8.2 </vt:lpstr>
      <vt:lpstr>9.1,2,3. Настройка каталога курса 9.1. Удаление лишних файлов и создание необходимых каталогов </vt:lpstr>
      <vt:lpstr>9.2. Отправка файлов на сервер </vt:lpstr>
      <vt:lpstr>9.3. Отправка файлов на сервер </vt:lpstr>
      <vt:lpstr>10. Результат выполненной работы </vt:lpstr>
      <vt:lpstr>Вывод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РОССИЙСКИЙ УНИВЕРСИТЕТ ДРУЖБЫ НАРОДОВ Факультет физико-математических и естественных наук Кафедра прикладной информатики и теории вероятностей </dc:title>
  <dc:creator>Абдулфазова Севил</dc:creator>
  <cp:lastModifiedBy>Microsoft Office User</cp:lastModifiedBy>
  <cp:revision>2</cp:revision>
  <dcterms:created xsi:type="dcterms:W3CDTF">2022-04-22T00:01:57Z</dcterms:created>
  <dcterms:modified xsi:type="dcterms:W3CDTF">2024-02-17T18:17:27Z</dcterms:modified>
</cp:coreProperties>
</file>

<file path=docProps/thumbnail.jpeg>
</file>